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6"/>
  </p:notesMasterIdLst>
  <p:sldIdLst>
    <p:sldId id="258" r:id="rId3"/>
    <p:sldId id="257" r:id="rId4"/>
    <p:sldId id="405" r:id="rId5"/>
    <p:sldId id="261" r:id="rId6"/>
    <p:sldId id="403" r:id="rId7"/>
    <p:sldId id="408" r:id="rId8"/>
    <p:sldId id="407" r:id="rId9"/>
    <p:sldId id="417" r:id="rId10"/>
    <p:sldId id="418" r:id="rId11"/>
    <p:sldId id="412" r:id="rId12"/>
    <p:sldId id="413" r:id="rId13"/>
    <p:sldId id="414" r:id="rId14"/>
    <p:sldId id="409" r:id="rId15"/>
    <p:sldId id="415" r:id="rId16"/>
    <p:sldId id="416" r:id="rId17"/>
    <p:sldId id="411" r:id="rId18"/>
    <p:sldId id="410" r:id="rId19"/>
    <p:sldId id="400" r:id="rId20"/>
    <p:sldId id="401" r:id="rId21"/>
    <p:sldId id="404" r:id="rId22"/>
    <p:sldId id="402" r:id="rId23"/>
    <p:sldId id="259" r:id="rId24"/>
    <p:sldId id="260" r:id="rId2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3BBDBB"/>
    <a:srgbClr val="F8D750"/>
    <a:srgbClr val="CD4D37"/>
    <a:srgbClr val="FFA102"/>
    <a:srgbClr val="FFE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 autoAdjust="0"/>
    <p:restoredTop sz="94650"/>
  </p:normalViewPr>
  <p:slideViewPr>
    <p:cSldViewPr snapToGrid="0">
      <p:cViewPr>
        <p:scale>
          <a:sx n="130" d="100"/>
          <a:sy n="130" d="100"/>
        </p:scale>
        <p:origin x="113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18/05/21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2.xml"/><Relationship Id="rId5" Type="http://schemas.openxmlformats.org/officeDocument/2006/relationships/image" Target="../media/image15.png"/><Relationship Id="rId4" Type="http://schemas.microsoft.com/office/2014/relationships/chartEx" Target="../charts/chartEx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4650324"/>
                  </p:ext>
                </p:extLst>
              </p:nvPr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82079068"/>
                  </p:ext>
                </p:extLst>
              </p:nvPr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36603955"/>
                  </p:ext>
                </p:extLst>
              </p:nvPr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796857"/>
              </p:ext>
            </p:extLst>
          </p:nvPr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</a:t>
            </a:r>
            <a:r>
              <a:rPr lang="en-IT" b="1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645316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3295296" y="53630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5367175" y="5699416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(nebbia)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4B5D0-A757-4653-8959-41641F86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B4467-690F-485A-BEAF-E2E5DD5C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Noi facciamo un </a:t>
            </a:r>
            <a:r>
              <a:rPr lang="it-IT" dirty="0" err="1"/>
              <a:t>serious</a:t>
            </a:r>
            <a:r>
              <a:rPr lang="it-IT" dirty="0"/>
              <a:t> game per DSA</a:t>
            </a:r>
          </a:p>
          <a:p>
            <a:r>
              <a:rPr lang="it-IT" dirty="0"/>
              <a:t>Obiettivi</a:t>
            </a:r>
          </a:p>
          <a:p>
            <a:r>
              <a:rPr lang="it-IT" dirty="0"/>
              <a:t>Abbiamo usato </a:t>
            </a:r>
            <a:r>
              <a:rPr lang="it-IT" dirty="0" err="1"/>
              <a:t>Unity</a:t>
            </a:r>
            <a:r>
              <a:rPr lang="it-IT" dirty="0"/>
              <a:t> per scrivere in C#</a:t>
            </a:r>
          </a:p>
          <a:p>
            <a:r>
              <a:rPr lang="it-IT" dirty="0"/>
              <a:t>Riassumere i 2 giochi in generale</a:t>
            </a:r>
          </a:p>
          <a:p>
            <a:r>
              <a:rPr lang="it-IT" dirty="0"/>
              <a:t>Allenare sillabe e calcoli</a:t>
            </a:r>
          </a:p>
        </p:txBody>
      </p:sp>
    </p:spTree>
    <p:extLst>
      <p:ext uri="{BB962C8B-B14F-4D97-AF65-F5344CB8AC3E}">
        <p14:creationId xmlns:p14="http://schemas.microsoft.com/office/powerpoint/2010/main" val="420462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pentagono 21">
            <a:extLst>
              <a:ext uri="{FF2B5EF4-FFF2-40B4-BE49-F238E27FC236}">
                <a16:creationId xmlns:a16="http://schemas.microsoft.com/office/drawing/2014/main" id="{1981D046-D59E-4701-BD3F-4CE465BD79D3}"/>
              </a:ext>
            </a:extLst>
          </p:cNvPr>
          <p:cNvSpPr/>
          <p:nvPr/>
        </p:nvSpPr>
        <p:spPr>
          <a:xfrm>
            <a:off x="2189704" y="1380338"/>
            <a:ext cx="6913418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5" y="1386604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810628"/>
              </p:ext>
            </p:extLst>
          </p:nvPr>
        </p:nvGraphicFramePr>
        <p:xfrm>
          <a:off x="45690" y="1194519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68599" y="5374774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2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10"/>
            <a:ext cx="2432240" cy="68484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9" y="138791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Presentazione del gioco</a:t>
            </a:r>
          </a:p>
          <a:p>
            <a:r>
              <a:rPr lang="it-IT" dirty="0"/>
              <a:t>- </a:t>
            </a:r>
            <a:r>
              <a:rPr lang="it-IT" dirty="0" err="1"/>
              <a:t>Setting</a:t>
            </a:r>
            <a:r>
              <a:rPr lang="it-IT" dirty="0"/>
              <a:t> (uguale al </a:t>
            </a:r>
            <a:r>
              <a:rPr lang="it-IT" dirty="0" err="1"/>
              <a:t>syllable</a:t>
            </a:r>
            <a:r>
              <a:rPr lang="it-IT" dirty="0"/>
              <a:t> game)</a:t>
            </a:r>
          </a:p>
          <a:p>
            <a:r>
              <a:rPr lang="it-IT" dirty="0"/>
              <a:t>- presentazione delle schermate per euristiche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778</Words>
  <Application>Microsoft Macintosh PowerPoint</Application>
  <PresentationFormat>Presentazione su schermo (4:3)</PresentationFormat>
  <Paragraphs>179</Paragraphs>
  <Slides>23</Slides>
  <Notes>9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Contesto</vt:lpstr>
      <vt:lpstr>Progressi dei giochi 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30</cp:revision>
  <dcterms:created xsi:type="dcterms:W3CDTF">2021-05-10T14:21:25Z</dcterms:created>
  <dcterms:modified xsi:type="dcterms:W3CDTF">2021-05-18T09:54:52Z</dcterms:modified>
</cp:coreProperties>
</file>